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9EB536-0F4F-4977-A7A1-672BE0FB035B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A2B4DD-6910-4939-8F8E-CA3435BD31E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057400"/>
            <a:ext cx="834890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NEGATIVNE POSLEDICE </a:t>
            </a:r>
          </a:p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TEHNOLO</a:t>
            </a:r>
            <a:r>
              <a:rPr lang="sr-Latn-R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Š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KOG RAZVOJA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6150114"/>
            <a:ext cx="6324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Milo</a:t>
            </a:r>
            <a:r>
              <a:rPr lang="sr-Latn-R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š Popara Pop</a:t>
            </a:r>
          </a:p>
          <a:p>
            <a:pPr algn="ctr"/>
            <a:r>
              <a:rPr lang="sr-Latn-R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Ivan Vlahović Vlaha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Negativan uticaj na prirodu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endParaRPr lang="sr-Latn-RS" dirty="0" smtClean="0"/>
          </a:p>
          <a:p>
            <a:r>
              <a:rPr lang="en-US" dirty="0" err="1" smtClean="0"/>
              <a:t>Ubrzan</a:t>
            </a:r>
            <a:r>
              <a:rPr lang="en-US" dirty="0" smtClean="0"/>
              <a:t> </a:t>
            </a:r>
            <a:r>
              <a:rPr lang="en-US" dirty="0" err="1" smtClean="0"/>
              <a:t>tehnološki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, </a:t>
            </a:r>
            <a:r>
              <a:rPr lang="en-US" dirty="0" err="1" smtClean="0"/>
              <a:t>težnja</a:t>
            </a:r>
            <a:r>
              <a:rPr lang="en-US" dirty="0" smtClean="0"/>
              <a:t> ka </a:t>
            </a:r>
            <a:r>
              <a:rPr lang="en-US" dirty="0" err="1" smtClean="0"/>
              <a:t>stvaranju</a:t>
            </a:r>
            <a:r>
              <a:rPr lang="en-US" dirty="0" smtClean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nekontrolisana</a:t>
            </a:r>
            <a:r>
              <a:rPr lang="en-US" dirty="0" smtClean="0"/>
              <a:t> </a:t>
            </a:r>
            <a:r>
              <a:rPr lang="en-US" dirty="0" err="1" smtClean="0"/>
              <a:t>eksploatacija</a:t>
            </a:r>
            <a:r>
              <a:rPr lang="en-US" dirty="0" smtClean="0"/>
              <a:t> </a:t>
            </a:r>
            <a:r>
              <a:rPr lang="en-US" dirty="0" err="1" smtClean="0"/>
              <a:t>prirodnih</a:t>
            </a:r>
            <a:r>
              <a:rPr lang="en-US" dirty="0" smtClean="0"/>
              <a:t> </a:t>
            </a:r>
            <a:r>
              <a:rPr lang="en-US" dirty="0" err="1" smtClean="0"/>
              <a:t>resursa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XX </a:t>
            </a:r>
            <a:r>
              <a:rPr lang="en-US" dirty="0" err="1" smtClean="0"/>
              <a:t>veka</a:t>
            </a:r>
            <a:r>
              <a:rPr lang="en-US" dirty="0" smtClean="0"/>
              <a:t>, u </a:t>
            </a:r>
            <a:r>
              <a:rPr lang="en-US" dirty="0" err="1" smtClean="0"/>
              <a:t>velikoj</a:t>
            </a:r>
            <a:r>
              <a:rPr lang="en-US" dirty="0" smtClean="0"/>
              <a:t> </a:t>
            </a:r>
            <a:r>
              <a:rPr lang="en-US" dirty="0" err="1" smtClean="0"/>
              <a:t>meri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ostavili</a:t>
            </a:r>
            <a:r>
              <a:rPr lang="en-US" dirty="0" smtClean="0"/>
              <a:t> </a:t>
            </a:r>
            <a:r>
              <a:rPr lang="en-US" dirty="0" err="1" smtClean="0"/>
              <a:t>negativne</a:t>
            </a:r>
            <a:r>
              <a:rPr lang="en-US" dirty="0" smtClean="0"/>
              <a:t> </a:t>
            </a:r>
            <a:r>
              <a:rPr lang="en-US" dirty="0" err="1" smtClean="0"/>
              <a:t>posledice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životnu</a:t>
            </a:r>
            <a:r>
              <a:rPr lang="en-US" dirty="0" smtClean="0"/>
              <a:t> </a:t>
            </a:r>
            <a:r>
              <a:rPr lang="en-US" dirty="0" err="1" smtClean="0"/>
              <a:t>sredinu</a:t>
            </a:r>
            <a:r>
              <a:rPr lang="en-US" dirty="0" smtClean="0"/>
              <a:t>. 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životne</a:t>
            </a:r>
            <a:r>
              <a:rPr lang="en-US" dirty="0" smtClean="0"/>
              <a:t> </a:t>
            </a:r>
            <a:r>
              <a:rPr lang="en-US" dirty="0" err="1" smtClean="0"/>
              <a:t>sredine</a:t>
            </a:r>
            <a:r>
              <a:rPr lang="en-US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najznačajnijih</a:t>
            </a:r>
            <a:r>
              <a:rPr lang="en-US" dirty="0" smtClean="0"/>
              <a:t>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 smtClean="0"/>
              <a:t>daljeg</a:t>
            </a:r>
            <a:r>
              <a:rPr lang="en-US" dirty="0" smtClean="0"/>
              <a:t> </a:t>
            </a:r>
            <a:r>
              <a:rPr lang="en-US" dirty="0" err="1" smtClean="0"/>
              <a:t>tehnološkog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r>
              <a:rPr lang="sr-Latn-RS" dirty="0" smtClean="0"/>
              <a:t>.</a:t>
            </a:r>
            <a:endParaRPr lang="en-US" dirty="0"/>
          </a:p>
        </p:txBody>
      </p:sp>
      <p:pic>
        <p:nvPicPr>
          <p:cNvPr id="1026" name="Picture 2" descr="Image result for technology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85800"/>
            <a:ext cx="1676400" cy="1676400"/>
          </a:xfrm>
          <a:prstGeom prst="rect">
            <a:avLst/>
          </a:prstGeom>
          <a:noFill/>
        </p:spPr>
      </p:pic>
      <p:pic>
        <p:nvPicPr>
          <p:cNvPr id="1030" name="Picture 6" descr="Image result for technology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038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Zaga</a:t>
            </a:r>
            <a:r>
              <a:rPr lang="en-US" dirty="0" err="1" smtClean="0"/>
              <a:t>djenje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Kako</a:t>
            </a:r>
            <a:r>
              <a:rPr lang="en-US" dirty="0" smtClean="0"/>
              <a:t> se </a:t>
            </a:r>
            <a:r>
              <a:rPr lang="en-US" dirty="0" err="1" smtClean="0"/>
              <a:t>tehnologija</a:t>
            </a:r>
            <a:r>
              <a:rPr lang="en-US" dirty="0" smtClean="0"/>
              <a:t> </a:t>
            </a:r>
            <a:r>
              <a:rPr lang="en-US" dirty="0" err="1" smtClean="0"/>
              <a:t>razvija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se I </a:t>
            </a:r>
            <a:r>
              <a:rPr lang="en-US" dirty="0" err="1" smtClean="0"/>
              <a:t>zagdnjenje</a:t>
            </a:r>
            <a:r>
              <a:rPr lang="en-US" dirty="0" smtClean="0"/>
              <a:t> </a:t>
            </a:r>
            <a:r>
              <a:rPr lang="en-US" dirty="0" err="1" smtClean="0"/>
              <a:t>povecava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Sve</a:t>
            </a:r>
            <a:r>
              <a:rPr lang="en-US" dirty="0" smtClean="0"/>
              <a:t> je vise </a:t>
            </a:r>
            <a:r>
              <a:rPr lang="en-US" dirty="0" err="1" smtClean="0"/>
              <a:t>izduvnih</a:t>
            </a:r>
            <a:r>
              <a:rPr lang="en-US" dirty="0" smtClean="0"/>
              <a:t> </a:t>
            </a:r>
            <a:r>
              <a:rPr lang="en-US" dirty="0" err="1" smtClean="0"/>
              <a:t>gasova</a:t>
            </a:r>
            <a:r>
              <a:rPr lang="en-US" dirty="0" smtClean="0"/>
              <a:t> </a:t>
            </a:r>
            <a:r>
              <a:rPr lang="en-US" dirty="0" err="1" smtClean="0"/>
              <a:t>fabrika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vozila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</a:t>
            </a:r>
            <a:r>
              <a:rPr lang="en-US" dirty="0" err="1" smtClean="0"/>
              <a:t>agadjuje</a:t>
            </a:r>
            <a:r>
              <a:rPr lang="en-US" dirty="0" smtClean="0"/>
              <a:t> se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stetnih</a:t>
            </a:r>
            <a:r>
              <a:rPr lang="en-US" dirty="0" smtClean="0"/>
              <a:t> </a:t>
            </a:r>
            <a:r>
              <a:rPr lang="en-US" dirty="0" err="1" smtClean="0"/>
              <a:t>supstanci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izlivaju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fabrika</a:t>
            </a:r>
            <a:r>
              <a:rPr lang="en-US" dirty="0" smtClean="0"/>
              <a:t> u </a:t>
            </a:r>
            <a:r>
              <a:rPr lang="en-US" dirty="0" err="1" smtClean="0"/>
              <a:t>reke</a:t>
            </a:r>
            <a:r>
              <a:rPr lang="en-US" dirty="0" smtClean="0"/>
              <a:t> I </a:t>
            </a:r>
            <a:r>
              <a:rPr lang="en-US" dirty="0" err="1" smtClean="0"/>
              <a:t>slicno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Sto</a:t>
            </a:r>
            <a:r>
              <a:rPr lang="en-US" dirty="0" smtClean="0"/>
              <a:t> je </a:t>
            </a:r>
            <a:r>
              <a:rPr lang="en-US" dirty="0" err="1" smtClean="0"/>
              <a:t>veca</a:t>
            </a:r>
            <a:r>
              <a:rPr lang="en-US" dirty="0" smtClean="0"/>
              <a:t> </a:t>
            </a:r>
            <a:r>
              <a:rPr lang="en-US" dirty="0" err="1" smtClean="0"/>
              <a:t>proizvodnja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kolicina</a:t>
            </a:r>
            <a:r>
              <a:rPr lang="en-US" dirty="0" smtClean="0"/>
              <a:t> </a:t>
            </a:r>
            <a:r>
              <a:rPr lang="en-US" dirty="0" err="1" smtClean="0"/>
              <a:t>resursa</a:t>
            </a:r>
            <a:r>
              <a:rPr lang="en-US" dirty="0" smtClean="0"/>
              <a:t> se </a:t>
            </a:r>
            <a:r>
              <a:rPr lang="en-US" dirty="0" err="1" smtClean="0"/>
              <a:t>smanjuje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15362" name="Picture 2" descr="Image result for technology growth bad impact on na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953000"/>
            <a:ext cx="4261758" cy="16573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Mere </a:t>
            </a:r>
            <a:r>
              <a:rPr lang="en-US" dirty="0" err="1" smtClean="0"/>
              <a:t>zastite</a:t>
            </a:r>
            <a:r>
              <a:rPr lang="en-US" dirty="0" smtClean="0"/>
              <a:t> </a:t>
            </a:r>
            <a:r>
              <a:rPr lang="en-US" dirty="0" err="1" smtClean="0"/>
              <a:t>prirode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438912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Elektricni</a:t>
            </a:r>
            <a:r>
              <a:rPr lang="en-US" sz="4000" dirty="0" smtClean="0"/>
              <a:t> </a:t>
            </a:r>
            <a:r>
              <a:rPr lang="en-US" sz="4000" dirty="0" err="1" smtClean="0"/>
              <a:t>automobili</a:t>
            </a:r>
            <a:endParaRPr lang="en-US" sz="4000" dirty="0" smtClean="0"/>
          </a:p>
          <a:p>
            <a:r>
              <a:rPr lang="en-US" sz="4000" dirty="0" err="1" smtClean="0"/>
              <a:t>E</a:t>
            </a:r>
            <a:r>
              <a:rPr lang="en-US" sz="4000" dirty="0" err="1" smtClean="0"/>
              <a:t>lektricne</a:t>
            </a:r>
            <a:r>
              <a:rPr lang="en-US" sz="4000" dirty="0" smtClean="0"/>
              <a:t> </a:t>
            </a:r>
            <a:r>
              <a:rPr lang="en-US" sz="4000" dirty="0" err="1" smtClean="0"/>
              <a:t>cigarete</a:t>
            </a:r>
            <a:endParaRPr lang="en-US" sz="4000" dirty="0" smtClean="0"/>
          </a:p>
          <a:p>
            <a:r>
              <a:rPr lang="en-US" sz="4000" dirty="0" err="1" smtClean="0"/>
              <a:t>Solarni</a:t>
            </a:r>
            <a:r>
              <a:rPr lang="en-US" sz="4000" dirty="0" smtClean="0"/>
              <a:t> </a:t>
            </a:r>
            <a:r>
              <a:rPr lang="en-US" sz="4000" dirty="0" err="1" smtClean="0"/>
              <a:t>paneli</a:t>
            </a:r>
            <a:endParaRPr lang="en-US" sz="4000" dirty="0" smtClean="0"/>
          </a:p>
          <a:p>
            <a:r>
              <a:rPr lang="en-US" sz="4000" dirty="0" err="1" smtClean="0"/>
              <a:t>Filteri</a:t>
            </a:r>
            <a:r>
              <a:rPr lang="en-US" sz="4000" dirty="0" smtClean="0"/>
              <a:t> za </a:t>
            </a:r>
            <a:r>
              <a:rPr lang="en-US" sz="4000" dirty="0" err="1" smtClean="0"/>
              <a:t>preciscavanje</a:t>
            </a:r>
            <a:r>
              <a:rPr lang="en-US" sz="4000" dirty="0" smtClean="0"/>
              <a:t> </a:t>
            </a:r>
            <a:r>
              <a:rPr lang="en-US" sz="4000" dirty="0" err="1" smtClean="0"/>
              <a:t>vazduha</a:t>
            </a:r>
            <a:r>
              <a:rPr lang="en-US" sz="4000" dirty="0" smtClean="0"/>
              <a:t>…</a:t>
            </a:r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Zdravlje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Puno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provedenog</a:t>
            </a:r>
            <a:r>
              <a:rPr lang="en-US" dirty="0" smtClean="0"/>
              <a:t> </a:t>
            </a:r>
            <a:r>
              <a:rPr lang="en-US" dirty="0" err="1" smtClean="0"/>
              <a:t>ispred</a:t>
            </a:r>
            <a:r>
              <a:rPr lang="en-US" dirty="0" smtClean="0"/>
              <a:t> </a:t>
            </a:r>
            <a:r>
              <a:rPr lang="en-US" dirty="0" err="1" smtClean="0"/>
              <a:t>ekrana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tehnoloskih</a:t>
            </a:r>
            <a:r>
              <a:rPr lang="en-US" dirty="0" smtClean="0"/>
              <a:t> </a:t>
            </a:r>
            <a:r>
              <a:rPr lang="en-US" dirty="0" err="1" smtClean="0"/>
              <a:t>uredjaja</a:t>
            </a:r>
            <a:r>
              <a:rPr lang="en-US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do </a:t>
            </a:r>
            <a:r>
              <a:rPr lang="en-US" dirty="0" err="1" smtClean="0"/>
              <a:t>raznih</a:t>
            </a:r>
            <a:r>
              <a:rPr lang="en-US" dirty="0" smtClean="0"/>
              <a:t> </a:t>
            </a:r>
            <a:r>
              <a:rPr lang="en-US" dirty="0" err="1" smtClean="0"/>
              <a:t>zdravstvenih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, </a:t>
            </a:r>
            <a:r>
              <a:rPr lang="en-US" dirty="0" err="1" smtClean="0"/>
              <a:t>npr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vidom</a:t>
            </a:r>
            <a:endParaRPr lang="en-US" dirty="0" smtClean="0"/>
          </a:p>
          <a:p>
            <a:r>
              <a:rPr lang="en-US" dirty="0" smtClean="0"/>
              <a:t>Lose </a:t>
            </a:r>
            <a:r>
              <a:rPr lang="en-US" dirty="0" err="1" smtClean="0"/>
              <a:t>drzanje</a:t>
            </a:r>
            <a:r>
              <a:rPr lang="en-US" dirty="0" smtClean="0"/>
              <a:t>/</a:t>
            </a:r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kicmom</a:t>
            </a:r>
            <a:endParaRPr lang="en-US" dirty="0" smtClean="0"/>
          </a:p>
          <a:p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spavanjem</a:t>
            </a:r>
            <a:endParaRPr lang="en-US" dirty="0" smtClean="0"/>
          </a:p>
          <a:p>
            <a:r>
              <a:rPr lang="en-US" dirty="0" err="1" smtClean="0"/>
              <a:t>Emocionalni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endParaRPr lang="en-US" dirty="0" smtClean="0"/>
          </a:p>
          <a:p>
            <a:r>
              <a:rPr lang="en-US" dirty="0" err="1" smtClean="0"/>
              <a:t>Nedovoljna</a:t>
            </a:r>
            <a:r>
              <a:rPr lang="en-US" dirty="0" smtClean="0"/>
              <a:t> </a:t>
            </a:r>
            <a:r>
              <a:rPr lang="en-US" dirty="0" err="1" smtClean="0"/>
              <a:t>fizicka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endParaRPr lang="en-US" dirty="0"/>
          </a:p>
        </p:txBody>
      </p:sp>
      <p:pic>
        <p:nvPicPr>
          <p:cNvPr id="19458" name="Picture 2" descr="Image result for technology growth bad impact on health"/>
          <p:cNvPicPr>
            <a:picLocks noChangeAspect="1" noChangeArrowheads="1"/>
          </p:cNvPicPr>
          <p:nvPr/>
        </p:nvPicPr>
        <p:blipFill>
          <a:blip r:embed="rId2" cstate="print"/>
          <a:srcRect l="11916"/>
          <a:stretch>
            <a:fillRect/>
          </a:stretch>
        </p:blipFill>
        <p:spPr bwMode="auto">
          <a:xfrm>
            <a:off x="5867400" y="3733800"/>
            <a:ext cx="2972519" cy="19026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Socijalni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Losi</a:t>
            </a:r>
            <a:r>
              <a:rPr lang="en-US" sz="2800" dirty="0" smtClean="0"/>
              <a:t> </a:t>
            </a:r>
            <a:r>
              <a:rPr lang="en-US" sz="2800" dirty="0" err="1" smtClean="0"/>
              <a:t>medjuljudski</a:t>
            </a:r>
            <a:r>
              <a:rPr lang="en-US" sz="2800" dirty="0" smtClean="0"/>
              <a:t> </a:t>
            </a:r>
            <a:r>
              <a:rPr lang="en-US" sz="2800" dirty="0" err="1" smtClean="0"/>
              <a:t>odnosi</a:t>
            </a:r>
            <a:r>
              <a:rPr lang="en-US" sz="2800" dirty="0" smtClean="0"/>
              <a:t> </a:t>
            </a:r>
            <a:r>
              <a:rPr lang="en-US" sz="2800" dirty="0" err="1" smtClean="0"/>
              <a:t>zbog</a:t>
            </a:r>
            <a:r>
              <a:rPr lang="en-US" sz="2800" dirty="0" smtClean="0"/>
              <a:t> </a:t>
            </a:r>
            <a:r>
              <a:rPr lang="en-US" sz="2800" dirty="0" err="1" smtClean="0"/>
              <a:t>prekomerne</a:t>
            </a:r>
            <a:r>
              <a:rPr lang="en-US" sz="2800" dirty="0" smtClean="0"/>
              <a:t> </a:t>
            </a:r>
            <a:r>
              <a:rPr lang="en-US" sz="2800" dirty="0" err="1" smtClean="0"/>
              <a:t>upotrebe</a:t>
            </a:r>
            <a:r>
              <a:rPr lang="en-US" sz="2800" dirty="0" smtClean="0"/>
              <a:t> </a:t>
            </a:r>
            <a:r>
              <a:rPr lang="en-US" sz="2800" dirty="0" err="1" smtClean="0"/>
              <a:t>tehnoloskih</a:t>
            </a:r>
            <a:r>
              <a:rPr lang="en-US" sz="2800" dirty="0" smtClean="0"/>
              <a:t> </a:t>
            </a:r>
            <a:r>
              <a:rPr lang="en-US" sz="2800" dirty="0" err="1" smtClean="0"/>
              <a:t>uredjaja</a:t>
            </a:r>
            <a:endParaRPr lang="en-US" sz="2800" dirty="0" smtClean="0"/>
          </a:p>
          <a:p>
            <a:r>
              <a:rPr lang="en-US" sz="2800" dirty="0" err="1" smtClean="0"/>
              <a:t>Ugrosenost</a:t>
            </a:r>
            <a:r>
              <a:rPr lang="en-US" sz="2800" dirty="0" smtClean="0"/>
              <a:t> </a:t>
            </a:r>
            <a:r>
              <a:rPr lang="en-US" sz="2800" dirty="0" err="1" smtClean="0"/>
              <a:t>privatnosti</a:t>
            </a:r>
            <a:endParaRPr lang="en-US" sz="2800" dirty="0" smtClean="0"/>
          </a:p>
          <a:p>
            <a:r>
              <a:rPr lang="en-US" sz="2800" dirty="0" smtClean="0"/>
              <a:t>Internet </a:t>
            </a:r>
            <a:r>
              <a:rPr lang="en-US" sz="2800" dirty="0" err="1" smtClean="0"/>
              <a:t>nasilje</a:t>
            </a:r>
            <a:r>
              <a:rPr lang="en-US" sz="2800" dirty="0" smtClean="0"/>
              <a:t> (Cyber Bullying)</a:t>
            </a:r>
          </a:p>
          <a:p>
            <a:r>
              <a:rPr lang="en-US" sz="2800" dirty="0" err="1" smtClean="0"/>
              <a:t>Depresija</a:t>
            </a:r>
            <a:endParaRPr lang="en-US" sz="2800" dirty="0" smtClean="0"/>
          </a:p>
          <a:p>
            <a:r>
              <a:rPr lang="en-US" sz="2800" dirty="0" err="1" smtClean="0"/>
              <a:t>Anksioznost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7410" name="Picture 2" descr="https://media.discordapp.net/attachments/524346944504725515/687614033679089664/Negative-Impacts-Of-Technology-On-Society.jpg?width=662&amp;height=4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191000"/>
            <a:ext cx="3486150" cy="21801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Kraj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6386" name="Picture 2" descr="Image result for technology growth bad impact on na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09800"/>
            <a:ext cx="4876800" cy="37242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179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Negativan uticaj na prirodu</vt:lpstr>
      <vt:lpstr>Zagadjenje</vt:lpstr>
      <vt:lpstr>Mere zastite prirode:</vt:lpstr>
      <vt:lpstr>Zdravlje</vt:lpstr>
      <vt:lpstr>Socijalni</vt:lpstr>
      <vt:lpstr>Kraj.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Popara</dc:creator>
  <cp:lastModifiedBy>Popara</cp:lastModifiedBy>
  <cp:revision>8</cp:revision>
  <dcterms:created xsi:type="dcterms:W3CDTF">2020-03-12T10:09:37Z</dcterms:created>
  <dcterms:modified xsi:type="dcterms:W3CDTF">2020-03-12T11:21:24Z</dcterms:modified>
</cp:coreProperties>
</file>